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62" r:id="rId2"/>
    <p:sldId id="266" r:id="rId3"/>
    <p:sldId id="265" r:id="rId4"/>
    <p:sldId id="263" r:id="rId5"/>
    <p:sldId id="267" r:id="rId6"/>
    <p:sldId id="269" r:id="rId7"/>
    <p:sldId id="270" r:id="rId8"/>
    <p:sldId id="264" r:id="rId9"/>
    <p:sldId id="268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6A6A"/>
    <a:srgbClr val="0000FF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717" autoAdjust="0"/>
  </p:normalViewPr>
  <p:slideViewPr>
    <p:cSldViewPr>
      <p:cViewPr varScale="1">
        <p:scale>
          <a:sx n="62" d="100"/>
          <a:sy n="62" d="100"/>
        </p:scale>
        <p:origin x="-151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22171-290F-486F-915F-BE62F5FB579E}" type="datetimeFigureOut">
              <a:rPr lang="ru-RU"/>
              <a:pPr>
                <a:defRPr/>
              </a:pPr>
              <a:t>25.01.2017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5E45F-166E-45B3-A653-668268CB52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FADC1-EB61-4941-8871-11A9CE20FD5B}" type="datetimeFigureOut">
              <a:rPr lang="ru-RU"/>
              <a:pPr>
                <a:defRPr/>
              </a:pPr>
              <a:t>25.01.2017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E1CBF-EC2E-4538-B1D7-E118B7AC79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E909C-B762-4076-B66B-D5D4F21FE66F}" type="datetimeFigureOut">
              <a:rPr lang="ru-RU"/>
              <a:pPr>
                <a:defRPr/>
              </a:pPr>
              <a:t>25.01.2017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C2536-607C-44F4-9EAA-981013720D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17493-1D12-4D08-B14C-5D2F89551302}" type="datetimeFigureOut">
              <a:rPr lang="ru-RU"/>
              <a:pPr>
                <a:defRPr/>
              </a:pPr>
              <a:t>25.01.2017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9EA5C-9CE8-4A3D-A154-478C511F7F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6FD6B-D716-477D-A7CA-6ECAF8C5578E}" type="datetimeFigureOut">
              <a:rPr lang="ru-RU"/>
              <a:pPr>
                <a:defRPr/>
              </a:pPr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0CDCC-CAA8-4F2F-BB1D-9CE3F53BA5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2BED4-7B22-442D-94C7-6C74DED3D3EE}" type="datetimeFigureOut">
              <a:rPr lang="ru-RU"/>
              <a:pPr>
                <a:defRPr/>
              </a:pPr>
              <a:t>25.01.2017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3950E-5B8F-4626-BAB8-553F221EC9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CB721-65A6-43B9-9518-8D8C24BCD64F}" type="datetimeFigureOut">
              <a:rPr lang="ru-RU"/>
              <a:pPr>
                <a:defRPr/>
              </a:pPr>
              <a:t>25.01.2017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F68B6-9099-46A5-9B26-DB261BD9DB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24E30-9F7E-492E-8F31-90DB55974A63}" type="datetimeFigureOut">
              <a:rPr lang="ru-RU"/>
              <a:pPr>
                <a:defRPr/>
              </a:pPr>
              <a:t>25.01.2017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BD1A6-5DFB-46BD-AC08-B894938DFF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95CDC-7425-49E9-8216-D3E5D89C6E65}" type="datetimeFigureOut">
              <a:rPr lang="ru-RU"/>
              <a:pPr>
                <a:defRPr/>
              </a:pPr>
              <a:t>25.01.2017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B2C7B-B77C-49B0-869F-D56376AB9A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A67B2-1BDE-4304-8F1C-12F424F11A1B}" type="datetimeFigureOut">
              <a:rPr lang="ru-RU"/>
              <a:pPr>
                <a:defRPr/>
              </a:pPr>
              <a:t>25.01.2017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9B7DF-6C37-413D-8AC4-DCA1A338C2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E0BFC-0E2C-47A0-8B7C-E1FC1ACB1995}" type="datetimeFigureOut">
              <a:rPr lang="ru-RU"/>
              <a:pPr>
                <a:defRPr/>
              </a:pPr>
              <a:t>25.01.2017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BE5BD-CF79-4D36-8977-382EF655BF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6305AB23-3366-4F3D-AEFE-64D2C41A90B2}" type="datetimeFigureOut">
              <a:rPr lang="ru-RU"/>
              <a:pPr>
                <a:defRPr/>
              </a:pPr>
              <a:t>25.01.2017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0DE3132-CC19-452E-A4A5-28A6448644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2" r:id="rId2"/>
    <p:sldLayoutId id="2147483784" r:id="rId3"/>
    <p:sldLayoutId id="2147483781" r:id="rId4"/>
    <p:sldLayoutId id="2147483780" r:id="rId5"/>
    <p:sldLayoutId id="2147483779" r:id="rId6"/>
    <p:sldLayoutId id="2147483778" r:id="rId7"/>
    <p:sldLayoutId id="2147483777" r:id="rId8"/>
    <p:sldLayoutId id="2147483785" r:id="rId9"/>
    <p:sldLayoutId id="2147483776" r:id="rId10"/>
    <p:sldLayoutId id="214748377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357188" y="357167"/>
            <a:ext cx="8229600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Муниципальное казенное дошкольное  образовательное  учреждение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«Детский сад № 4 «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Дюймовочка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» города-курорта Железноводска Ставропольского края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i="1" dirty="0" smtClean="0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357818" y="4429132"/>
            <a:ext cx="350046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Вяткина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Оксана Григорьевна</a:t>
            </a:r>
          </a:p>
          <a:p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учитель-логопед   </a:t>
            </a:r>
          </a:p>
          <a:p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МКДОУ«Детский сад № 4 «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Дюймовочка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города-курорта Железноводска</a:t>
            </a:r>
          </a:p>
          <a:p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Ставропольского края</a:t>
            </a:r>
          </a:p>
          <a:p>
            <a:pPr algn="ctr"/>
            <a:endParaRPr lang="ru-RU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285992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tx2"/>
                </a:solidFill>
              </a:rPr>
              <a:t>«Педагогическая находка»</a:t>
            </a:r>
          </a:p>
          <a:p>
            <a:pPr algn="ctr"/>
            <a:r>
              <a:rPr lang="ru-RU" sz="2400" b="1" i="1" dirty="0" smtClean="0">
                <a:solidFill>
                  <a:schemeClr val="tx2"/>
                </a:solidFill>
              </a:rPr>
              <a:t>Фотоматериалы к проекту «Ветерок»</a:t>
            </a:r>
            <a:endParaRPr lang="ru-RU" sz="2400" i="1" dirty="0" smtClean="0">
              <a:solidFill>
                <a:schemeClr val="tx2"/>
              </a:solidFill>
            </a:endParaRPr>
          </a:p>
          <a:p>
            <a:pPr algn="ctr"/>
            <a:endParaRPr lang="ru-RU" sz="2400" b="1" i="1" dirty="0" smtClean="0">
              <a:solidFill>
                <a:schemeClr val="tx2"/>
              </a:solidFill>
            </a:endParaRPr>
          </a:p>
          <a:p>
            <a:endParaRPr lang="ru-RU" dirty="0"/>
          </a:p>
        </p:txBody>
      </p:sp>
      <p:pic>
        <p:nvPicPr>
          <p:cNvPr id="7" name="Рисунок 6" descr="C:\Documents and Settings\My.PC1\Рабочий стол\МЕС ЗДОР16\ФОТКИ № 4 НА КОНФЕРЕНЦ\Здоровьесб технол ФОТО\IMG_130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3286124"/>
            <a:ext cx="4143404" cy="33575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357188" y="357167"/>
            <a:ext cx="8229600" cy="92869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i="1" dirty="0" smtClean="0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357818" y="4429132"/>
            <a:ext cx="35004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00166" y="1357298"/>
            <a:ext cx="65722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Создание условий: предметно-развивающая среда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Documents and Settings\My.PC1\Рабочий стол\МЕС ЗДОР16\ЕЩЕ ФОТО ДС НА КОНФЕР\ФОТТКИ\IMG-20151210-WA001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357562"/>
            <a:ext cx="4071966" cy="30718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C:\Users\Ольга\Desktop\ФОТО\IMG_172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143116"/>
            <a:ext cx="4286280" cy="30718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31862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3500438"/>
            <a:ext cx="8435280" cy="428628"/>
          </a:xfrm>
        </p:spPr>
        <p:txBody>
          <a:bodyPr/>
          <a:lstStyle/>
          <a:p>
            <a:pPr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 smtClean="0"/>
          </a:p>
        </p:txBody>
      </p:sp>
      <p:pic>
        <p:nvPicPr>
          <p:cNvPr id="4" name="Рисунок 3" descr="C:\Documents and Settings\My.PC1\Рабочий стол\МЕС ЗДОР16\ФОТКИ № 4 НА КОНФЕРЕНЦ\Здоровьесб технол ФОТО\IMG_130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071546"/>
            <a:ext cx="3214710" cy="25717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3929058" y="1714488"/>
            <a:ext cx="44021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Игровой прием «Раскрути цветочек»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Documents and Settings\My.PC1\Рабочий стол\МЕС ЗДОР16\ФОТКИ № 4 НА КОНФЕРЕНЦ\Здоровьесб технол ФОТО\IMG_130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3643314"/>
            <a:ext cx="3357586" cy="2500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C:\Documents and Settings\My.PC1\Рабочий стол\МЕС ЗДОР16\ФОТКИ № 4 НА КОНФЕРЕНЦ\Здоровьесб технол ФОТО\IMG_1309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29256" y="3714752"/>
            <a:ext cx="3000396" cy="2357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угольник 7"/>
          <p:cNvSpPr/>
          <p:nvPr/>
        </p:nvSpPr>
        <p:spPr>
          <a:xfrm>
            <a:off x="4000496" y="2928934"/>
            <a:ext cx="49292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День воздушных шаров и мыльных пузырей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785794"/>
            <a:ext cx="5186370" cy="500066"/>
          </a:xfrm>
        </p:spPr>
        <p:txBody>
          <a:bodyPr/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14423"/>
            <a:ext cx="8229600" cy="785817"/>
          </a:xfrm>
        </p:spPr>
        <p:txBody>
          <a:bodyPr/>
          <a:lstStyle/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 smtClean="0"/>
          </a:p>
        </p:txBody>
      </p:sp>
      <p:pic>
        <p:nvPicPr>
          <p:cNvPr id="8" name="Рисунок 7" descr="C:\Users\Ольга\Desktop\ФОТО\IMG_168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857364"/>
            <a:ext cx="4143404" cy="3429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C:\Users\Ольга\Desktop\ФОТО\IMG_168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000372"/>
            <a:ext cx="4000528" cy="30718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42878" y="928670"/>
            <a:ext cx="850112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Индивидуальная работа –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игры с вертушками и мыльными пузырями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714348" y="548681"/>
            <a:ext cx="7972452" cy="451428"/>
          </a:xfrm>
        </p:spPr>
        <p:txBody>
          <a:bodyPr/>
          <a:lstStyle/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</p:txBody>
      </p:sp>
      <p:pic>
        <p:nvPicPr>
          <p:cNvPr id="3" name="Рисунок 2" descr="C:\Users\Ольга\Desktop\ФОТО\IMG_173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714488"/>
            <a:ext cx="2786082" cy="26432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C:\Users\Ольга\Desktop\ФОТО\IMG_1668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2857496"/>
            <a:ext cx="2786082" cy="2714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C:\Users\Ольга\Desktop\ФОТО\IMG_174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2198" y="3857628"/>
            <a:ext cx="2857520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85720" y="857232"/>
            <a:ext cx="842968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Игровые задания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«Вот какие мы большие!», «Дует легкий ветерок»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714348" y="548681"/>
            <a:ext cx="7972452" cy="451428"/>
          </a:xfrm>
        </p:spPr>
        <p:txBody>
          <a:bodyPr/>
          <a:lstStyle/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</p:txBody>
      </p:sp>
      <p:pic>
        <p:nvPicPr>
          <p:cNvPr id="7" name="Рисунок 6" descr="F:\МАТЕРИАЛ\работа)\фото наше\Фото1059.jpg"/>
          <p:cNvPicPr/>
          <p:nvPr/>
        </p:nvPicPr>
        <p:blipFill>
          <a:blip r:embed="rId2" cstate="print"/>
          <a:srcRect t="2791" r="11705"/>
          <a:stretch>
            <a:fillRect/>
          </a:stretch>
        </p:blipFill>
        <p:spPr bwMode="auto">
          <a:xfrm rot="5400000">
            <a:off x="714348" y="1000108"/>
            <a:ext cx="2428892" cy="3143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85786" y="857232"/>
            <a:ext cx="49292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Игры с песком  «Звуки вокруг нас»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C:\Users\Ольга\Desktop\ФОТО\IMG_1725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928670"/>
            <a:ext cx="3286148" cy="24792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286084" y="3500438"/>
            <a:ext cx="585791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Презентация для педагогов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«Игры и пособия по развитию дыхания у детей»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Ольга\Desktop\Фото новые\IMG_1908.JPG"/>
          <p:cNvPicPr/>
          <p:nvPr/>
        </p:nvPicPr>
        <p:blipFill>
          <a:blip r:embed="rId4" cstate="print"/>
          <a:srcRect r="23316"/>
          <a:stretch>
            <a:fillRect/>
          </a:stretch>
        </p:blipFill>
        <p:spPr bwMode="auto">
          <a:xfrm>
            <a:off x="285720" y="3929066"/>
            <a:ext cx="3143272" cy="26432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86116" y="5357826"/>
            <a:ext cx="564360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Памятка для родителей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«Упражнения на развитие речевого дыхания детей»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714348" y="548681"/>
            <a:ext cx="7972452" cy="451428"/>
          </a:xfrm>
        </p:spPr>
        <p:txBody>
          <a:bodyPr/>
          <a:lstStyle/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</p:txBody>
      </p:sp>
      <p:pic>
        <p:nvPicPr>
          <p:cNvPr id="3" name="Рисунок 2" descr="C:\Users\Ольга\Desktop\ФОТО\IMG_173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714488"/>
            <a:ext cx="2786082" cy="26432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C:\Users\Ольга\Desktop\ФОТО\IMG_1668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2857496"/>
            <a:ext cx="2786082" cy="2714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C:\Users\Ольга\Desktop\ФОТО\IMG_174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2198" y="3857628"/>
            <a:ext cx="2857520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85720" y="857232"/>
            <a:ext cx="842968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Игровые задания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«Вот какие мы большие!», «Дует легкий ветерок»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357686" y="1571612"/>
            <a:ext cx="3900486" cy="522865"/>
          </a:xfrm>
        </p:spPr>
        <p:txBody>
          <a:bodyPr/>
          <a:lstStyle/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</p:txBody>
      </p:sp>
      <p:pic>
        <p:nvPicPr>
          <p:cNvPr id="3" name="Рисунок 2" descr="I:\ДОКУМЕНТЫ 16-17\Фото к Зан Окс\IMG_144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607455" y="1321579"/>
            <a:ext cx="4071966" cy="50006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000232" y="1142984"/>
            <a:ext cx="55007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Развлечение «Играй! Танцуй! Дыши!»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714348" y="548680"/>
            <a:ext cx="7972452" cy="5309211"/>
          </a:xfrm>
        </p:spPr>
        <p:txBody>
          <a:bodyPr/>
          <a:lstStyle/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1844824"/>
            <a:ext cx="4572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</TotalTime>
  <Words>130</Words>
  <Application>Microsoft Office PowerPoint</Application>
  <PresentationFormat>Экран (4:3)</PresentationFormat>
  <Paragraphs>68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Муниципальное казенное дошкольное  образовательное  учреждение  «Детский сад № 4 «Дюймовочка» города-курорта Железноводска Ставропольского края  </vt:lpstr>
      <vt:lpstr> </vt:lpstr>
      <vt:lpstr>Слайд 3</vt:lpstr>
      <vt:lpstr>        </vt:lpstr>
      <vt:lpstr>Слайд 5</vt:lpstr>
      <vt:lpstr>Слайд 6</vt:lpstr>
      <vt:lpstr>Слайд 7</vt:lpstr>
      <vt:lpstr>Слайд 8</vt:lpstr>
      <vt:lpstr>Слайд 9</vt:lpstr>
    </vt:vector>
  </TitlesOfParts>
  <Company>Функциональность ограничена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Демонстрационная версия</dc:creator>
  <cp:lastModifiedBy>Sveta</cp:lastModifiedBy>
  <cp:revision>44</cp:revision>
  <dcterms:created xsi:type="dcterms:W3CDTF">2013-12-02T13:40:29Z</dcterms:created>
  <dcterms:modified xsi:type="dcterms:W3CDTF">2017-01-24T22:05:48Z</dcterms:modified>
</cp:coreProperties>
</file>